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70" r:id="rId8"/>
    <p:sldId id="263" r:id="rId9"/>
    <p:sldId id="272" r:id="rId10"/>
    <p:sldId id="271" r:id="rId11"/>
    <p:sldId id="273" r:id="rId12"/>
    <p:sldId id="265" r:id="rId13"/>
    <p:sldId id="267" r:id="rId14"/>
    <p:sldId id="266" r:id="rId15"/>
    <p:sldId id="269" r:id="rId16"/>
    <p:sldId id="268" r:id="rId1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昇 井上" userId="41f7cb6301f82dfc" providerId="LiveId" clId="{096AB354-3C75-42D9-A348-DD634D37E420}"/>
    <pc:docChg chg="undo custSel addSld delSld modSld sldOrd">
      <pc:chgData name="昇 井上" userId="41f7cb6301f82dfc" providerId="LiveId" clId="{096AB354-3C75-42D9-A348-DD634D37E420}" dt="2022-01-07T09:18:50.474" v="1110" actId="1076"/>
      <pc:docMkLst>
        <pc:docMk/>
      </pc:docMkLst>
      <pc:sldChg chg="modSp new mod">
        <pc:chgData name="昇 井上" userId="41f7cb6301f82dfc" providerId="LiveId" clId="{096AB354-3C75-42D9-A348-DD634D37E420}" dt="2021-12-22T02:47:42.912" v="8" actId="27636"/>
        <pc:sldMkLst>
          <pc:docMk/>
          <pc:sldMk cId="1721266763" sldId="257"/>
        </pc:sldMkLst>
        <pc:spChg chg="mod">
          <ac:chgData name="昇 井上" userId="41f7cb6301f82dfc" providerId="LiveId" clId="{096AB354-3C75-42D9-A348-DD634D37E420}" dt="2021-12-22T02:47:34.142" v="6" actId="20577"/>
          <ac:spMkLst>
            <pc:docMk/>
            <pc:sldMk cId="1721266763" sldId="257"/>
            <ac:spMk id="2" creationId="{758BE38A-1354-4782-A029-F760FA53836D}"/>
          </ac:spMkLst>
        </pc:spChg>
        <pc:spChg chg="mod">
          <ac:chgData name="昇 井上" userId="41f7cb6301f82dfc" providerId="LiveId" clId="{096AB354-3C75-42D9-A348-DD634D37E420}" dt="2021-12-22T02:47:42.912" v="8" actId="27636"/>
          <ac:spMkLst>
            <pc:docMk/>
            <pc:sldMk cId="1721266763" sldId="257"/>
            <ac:spMk id="3" creationId="{E3CD93B6-BA4B-4D5F-A1AB-C13BD49C6003}"/>
          </ac:spMkLst>
        </pc:spChg>
      </pc:sldChg>
      <pc:sldChg chg="modSp new mod">
        <pc:chgData name="昇 井上" userId="41f7cb6301f82dfc" providerId="LiveId" clId="{096AB354-3C75-42D9-A348-DD634D37E420}" dt="2021-12-22T05:10:17.060" v="161" actId="20577"/>
        <pc:sldMkLst>
          <pc:docMk/>
          <pc:sldMk cId="20942667" sldId="258"/>
        </pc:sldMkLst>
        <pc:spChg chg="mod">
          <ac:chgData name="昇 井上" userId="41f7cb6301f82dfc" providerId="LiveId" clId="{096AB354-3C75-42D9-A348-DD634D37E420}" dt="2021-12-22T05:10:17.060" v="161" actId="20577"/>
          <ac:spMkLst>
            <pc:docMk/>
            <pc:sldMk cId="20942667" sldId="258"/>
            <ac:spMk id="2" creationId="{72ED8FD4-781A-4DB0-96C6-52B25F811989}"/>
          </ac:spMkLst>
        </pc:spChg>
        <pc:spChg chg="mod">
          <ac:chgData name="昇 井上" userId="41f7cb6301f82dfc" providerId="LiveId" clId="{096AB354-3C75-42D9-A348-DD634D37E420}" dt="2021-12-22T02:52:40.829" v="141" actId="20577"/>
          <ac:spMkLst>
            <pc:docMk/>
            <pc:sldMk cId="20942667" sldId="258"/>
            <ac:spMk id="3" creationId="{2862C6E7-6984-465F-B42F-073D063C9D0E}"/>
          </ac:spMkLst>
        </pc:spChg>
      </pc:sldChg>
      <pc:sldChg chg="modSp new mod">
        <pc:chgData name="昇 井上" userId="41f7cb6301f82dfc" providerId="LiveId" clId="{096AB354-3C75-42D9-A348-DD634D37E420}" dt="2021-12-23T09:01:14.905" v="1018" actId="20577"/>
        <pc:sldMkLst>
          <pc:docMk/>
          <pc:sldMk cId="167678696" sldId="259"/>
        </pc:sldMkLst>
        <pc:spChg chg="mod">
          <ac:chgData name="昇 井上" userId="41f7cb6301f82dfc" providerId="LiveId" clId="{096AB354-3C75-42D9-A348-DD634D37E420}" dt="2021-12-22T05:16:42.970" v="193" actId="20577"/>
          <ac:spMkLst>
            <pc:docMk/>
            <pc:sldMk cId="167678696" sldId="259"/>
            <ac:spMk id="2" creationId="{01CFCF45-0A5E-447D-87E4-F9015144D4AA}"/>
          </ac:spMkLst>
        </pc:spChg>
        <pc:spChg chg="mod">
          <ac:chgData name="昇 井上" userId="41f7cb6301f82dfc" providerId="LiveId" clId="{096AB354-3C75-42D9-A348-DD634D37E420}" dt="2021-12-23T09:01:14.905" v="1018" actId="20577"/>
          <ac:spMkLst>
            <pc:docMk/>
            <pc:sldMk cId="167678696" sldId="259"/>
            <ac:spMk id="3" creationId="{357207D0-4F6A-4E0B-8780-E3D52A9BEA5D}"/>
          </ac:spMkLst>
        </pc:spChg>
      </pc:sldChg>
      <pc:sldChg chg="addSp delSp modSp new mod">
        <pc:chgData name="昇 井上" userId="41f7cb6301f82dfc" providerId="LiveId" clId="{096AB354-3C75-42D9-A348-DD634D37E420}" dt="2021-12-23T08:58:55.160" v="973"/>
        <pc:sldMkLst>
          <pc:docMk/>
          <pc:sldMk cId="3140777990" sldId="260"/>
        </pc:sldMkLst>
        <pc:spChg chg="mod">
          <ac:chgData name="昇 井上" userId="41f7cb6301f82dfc" providerId="LiveId" clId="{096AB354-3C75-42D9-A348-DD634D37E420}" dt="2021-12-22T05:37:09.803" v="312" actId="20577"/>
          <ac:spMkLst>
            <pc:docMk/>
            <pc:sldMk cId="3140777990" sldId="260"/>
            <ac:spMk id="2" creationId="{A6D62B81-A4E9-493B-9B99-625AAD109786}"/>
          </ac:spMkLst>
        </pc:spChg>
        <pc:spChg chg="del mod">
          <ac:chgData name="昇 井上" userId="41f7cb6301f82dfc" providerId="LiveId" clId="{096AB354-3C75-42D9-A348-DD634D37E420}" dt="2021-12-22T05:35:18.607" v="234" actId="478"/>
          <ac:spMkLst>
            <pc:docMk/>
            <pc:sldMk cId="3140777990" sldId="260"/>
            <ac:spMk id="3" creationId="{674AA0C3-A75A-403B-9302-185FEA20A9E8}"/>
          </ac:spMkLst>
        </pc:spChg>
        <pc:spChg chg="add mod">
          <ac:chgData name="昇 井上" userId="41f7cb6301f82dfc" providerId="LiveId" clId="{096AB354-3C75-42D9-A348-DD634D37E420}" dt="2021-12-22T05:35:43.939" v="236" actId="207"/>
          <ac:spMkLst>
            <pc:docMk/>
            <pc:sldMk cId="3140777990" sldId="260"/>
            <ac:spMk id="4" creationId="{3DE97209-F4D9-455B-8D79-7E0AAC9728DD}"/>
          </ac:spMkLst>
        </pc:spChg>
        <pc:spChg chg="add mod">
          <ac:chgData name="昇 井上" userId="41f7cb6301f82dfc" providerId="LiveId" clId="{096AB354-3C75-42D9-A348-DD634D37E420}" dt="2021-12-22T05:37:40.658" v="314" actId="207"/>
          <ac:spMkLst>
            <pc:docMk/>
            <pc:sldMk cId="3140777990" sldId="260"/>
            <ac:spMk id="5" creationId="{EE418E08-548F-42F2-9507-196F668C09D6}"/>
          </ac:spMkLst>
        </pc:spChg>
        <pc:spChg chg="add mod">
          <ac:chgData name="昇 井上" userId="41f7cb6301f82dfc" providerId="LiveId" clId="{096AB354-3C75-42D9-A348-DD634D37E420}" dt="2021-12-22T05:38:16.546" v="336" actId="14100"/>
          <ac:spMkLst>
            <pc:docMk/>
            <pc:sldMk cId="3140777990" sldId="260"/>
            <ac:spMk id="6" creationId="{9D9E1A12-4213-4A40-B938-EC46427668F9}"/>
          </ac:spMkLst>
        </pc:spChg>
        <pc:spChg chg="add mod">
          <ac:chgData name="昇 井上" userId="41f7cb6301f82dfc" providerId="LiveId" clId="{096AB354-3C75-42D9-A348-DD634D37E420}" dt="2021-12-22T05:59:52.138" v="483" actId="14100"/>
          <ac:spMkLst>
            <pc:docMk/>
            <pc:sldMk cId="3140777990" sldId="260"/>
            <ac:spMk id="7" creationId="{E347DCC6-C378-4DA1-8449-68E774F08D15}"/>
          </ac:spMkLst>
        </pc:spChg>
        <pc:spChg chg="add mod">
          <ac:chgData name="昇 井上" userId="41f7cb6301f82dfc" providerId="LiveId" clId="{096AB354-3C75-42D9-A348-DD634D37E420}" dt="2021-12-23T08:58:55.160" v="973"/>
          <ac:spMkLst>
            <pc:docMk/>
            <pc:sldMk cId="3140777990" sldId="260"/>
            <ac:spMk id="8" creationId="{541073D7-9212-48F1-B7EE-9579FC7307F1}"/>
          </ac:spMkLst>
        </pc:spChg>
        <pc:spChg chg="add mod">
          <ac:chgData name="昇 井上" userId="41f7cb6301f82dfc" providerId="LiveId" clId="{096AB354-3C75-42D9-A348-DD634D37E420}" dt="2021-12-22T06:00:34.236" v="500" actId="14100"/>
          <ac:spMkLst>
            <pc:docMk/>
            <pc:sldMk cId="3140777990" sldId="260"/>
            <ac:spMk id="11" creationId="{2B9644C7-6F6C-4D83-8817-2FEAF73AE9B2}"/>
          </ac:spMkLst>
        </pc:spChg>
        <pc:spChg chg="add mod">
          <ac:chgData name="昇 井上" userId="41f7cb6301f82dfc" providerId="LiveId" clId="{096AB354-3C75-42D9-A348-DD634D37E420}" dt="2021-12-22T06:01:16.622" v="538" actId="20577"/>
          <ac:spMkLst>
            <pc:docMk/>
            <pc:sldMk cId="3140777990" sldId="260"/>
            <ac:spMk id="12" creationId="{84CC24E7-7460-4ACE-9F3C-ABCE578ED4B4}"/>
          </ac:spMkLst>
        </pc:spChg>
        <pc:spChg chg="add mod">
          <ac:chgData name="昇 井上" userId="41f7cb6301f82dfc" providerId="LiveId" clId="{096AB354-3C75-42D9-A348-DD634D37E420}" dt="2021-12-22T06:31:04.491" v="609" actId="1035"/>
          <ac:spMkLst>
            <pc:docMk/>
            <pc:sldMk cId="3140777990" sldId="260"/>
            <ac:spMk id="13" creationId="{5967ED5A-89F6-4E89-B1E1-9D2423914812}"/>
          </ac:spMkLst>
        </pc:spChg>
        <pc:picChg chg="add mod modCrop">
          <ac:chgData name="昇 井上" userId="41f7cb6301f82dfc" providerId="LiveId" clId="{096AB354-3C75-42D9-A348-DD634D37E420}" dt="2021-12-22T06:31:08.228" v="610" actId="1076"/>
          <ac:picMkLst>
            <pc:docMk/>
            <pc:sldMk cId="3140777990" sldId="260"/>
            <ac:picMk id="15" creationId="{701AAB88-2F7F-43D2-BB48-B9DD48A5429A}"/>
          </ac:picMkLst>
        </pc:picChg>
        <pc:cxnChg chg="add">
          <ac:chgData name="昇 井上" userId="41f7cb6301f82dfc" providerId="LiveId" clId="{096AB354-3C75-42D9-A348-DD634D37E420}" dt="2021-12-22T06:00:15.600" v="484" actId="11529"/>
          <ac:cxnSpMkLst>
            <pc:docMk/>
            <pc:sldMk cId="3140777990" sldId="260"/>
            <ac:cxnSpMk id="10" creationId="{E41869AD-3079-412F-83DE-66BA2DBCADEB}"/>
          </ac:cxnSpMkLst>
        </pc:cxnChg>
      </pc:sldChg>
      <pc:sldChg chg="new del">
        <pc:chgData name="昇 井上" userId="41f7cb6301f82dfc" providerId="LiveId" clId="{096AB354-3C75-42D9-A348-DD634D37E420}" dt="2021-12-23T08:36:46.106" v="761" actId="47"/>
        <pc:sldMkLst>
          <pc:docMk/>
          <pc:sldMk cId="2588580657" sldId="261"/>
        </pc:sldMkLst>
      </pc:sldChg>
      <pc:sldChg chg="addSp delSp modSp add mod">
        <pc:chgData name="昇 井上" userId="41f7cb6301f82dfc" providerId="LiveId" clId="{096AB354-3C75-42D9-A348-DD634D37E420}" dt="2022-01-07T09:18:50.474" v="1110" actId="1076"/>
        <pc:sldMkLst>
          <pc:docMk/>
          <pc:sldMk cId="3313499804" sldId="262"/>
        </pc:sldMkLst>
        <pc:spChg chg="mod">
          <ac:chgData name="昇 井上" userId="41f7cb6301f82dfc" providerId="LiveId" clId="{096AB354-3C75-42D9-A348-DD634D37E420}" dt="2021-12-22T06:31:38.584" v="622" actId="20577"/>
          <ac:spMkLst>
            <pc:docMk/>
            <pc:sldMk cId="3313499804" sldId="262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3313499804" sldId="262"/>
            <ac:spMk id="8" creationId="{541073D7-9212-48F1-B7EE-9579FC7307F1}"/>
          </ac:spMkLst>
        </pc:spChg>
        <pc:spChg chg="del mod">
          <ac:chgData name="昇 井上" userId="41f7cb6301f82dfc" providerId="LiveId" clId="{096AB354-3C75-42D9-A348-DD634D37E420}" dt="2021-12-22T06:32:48.745" v="625" actId="478"/>
          <ac:spMkLst>
            <pc:docMk/>
            <pc:sldMk cId="3313499804" sldId="262"/>
            <ac:spMk id="13" creationId="{5967ED5A-89F6-4E89-B1E1-9D2423914812}"/>
          </ac:spMkLst>
        </pc:spChg>
        <pc:spChg chg="add mod">
          <ac:chgData name="昇 井上" userId="41f7cb6301f82dfc" providerId="LiveId" clId="{096AB354-3C75-42D9-A348-DD634D37E420}" dt="2021-12-22T06:39:58.441" v="760" actId="20577"/>
          <ac:spMkLst>
            <pc:docMk/>
            <pc:sldMk cId="3313499804" sldId="262"/>
            <ac:spMk id="16" creationId="{ED42C489-9520-4AF1-AF83-AEDCAAFE1175}"/>
          </ac:spMkLst>
        </pc:spChg>
        <pc:picChg chg="add mod modCrop">
          <ac:chgData name="昇 井上" userId="41f7cb6301f82dfc" providerId="LiveId" clId="{096AB354-3C75-42D9-A348-DD634D37E420}" dt="2021-12-22T06:34:11.442" v="653" actId="1076"/>
          <ac:picMkLst>
            <pc:docMk/>
            <pc:sldMk cId="3313499804" sldId="262"/>
            <ac:picMk id="9" creationId="{CA584F34-A085-4CF2-A9FF-7AD4946CCD6D}"/>
          </ac:picMkLst>
        </pc:picChg>
        <pc:picChg chg="add mod">
          <ac:chgData name="昇 井上" userId="41f7cb6301f82dfc" providerId="LiveId" clId="{096AB354-3C75-42D9-A348-DD634D37E420}" dt="2022-01-07T09:18:50.474" v="1110" actId="1076"/>
          <ac:picMkLst>
            <pc:docMk/>
            <pc:sldMk cId="3313499804" sldId="262"/>
            <ac:picMk id="13" creationId="{2F6668D6-76F1-4527-ABF6-014D9240B63A}"/>
          </ac:picMkLst>
        </pc:picChg>
        <pc:picChg chg="del">
          <ac:chgData name="昇 井上" userId="41f7cb6301f82dfc" providerId="LiveId" clId="{096AB354-3C75-42D9-A348-DD634D37E420}" dt="2021-12-22T06:32:44.183" v="623" actId="478"/>
          <ac:picMkLst>
            <pc:docMk/>
            <pc:sldMk cId="3313499804" sldId="262"/>
            <ac:picMk id="15" creationId="{701AAB88-2F7F-43D2-BB48-B9DD48A5429A}"/>
          </ac:picMkLst>
        </pc:picChg>
      </pc:sldChg>
      <pc:sldChg chg="addSp delSp modSp add mod">
        <pc:chgData name="昇 井上" userId="41f7cb6301f82dfc" providerId="LiveId" clId="{096AB354-3C75-42D9-A348-DD634D37E420}" dt="2022-01-06T04:54:20.808" v="1034" actId="1076"/>
        <pc:sldMkLst>
          <pc:docMk/>
          <pc:sldMk cId="1042110634" sldId="263"/>
        </pc:sldMkLst>
        <pc:spChg chg="mod">
          <ac:chgData name="昇 井上" userId="41f7cb6301f82dfc" providerId="LiveId" clId="{096AB354-3C75-42D9-A348-DD634D37E420}" dt="2021-12-22T06:36:11.429" v="669" actId="20577"/>
          <ac:spMkLst>
            <pc:docMk/>
            <pc:sldMk cId="1042110634" sldId="263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1042110634" sldId="263"/>
            <ac:spMk id="8" creationId="{541073D7-9212-48F1-B7EE-9579FC7307F1}"/>
          </ac:spMkLst>
        </pc:spChg>
        <pc:spChg chg="add mod">
          <ac:chgData name="昇 井上" userId="41f7cb6301f82dfc" providerId="LiveId" clId="{096AB354-3C75-42D9-A348-DD634D37E420}" dt="2022-01-06T04:54:20.808" v="1034" actId="1076"/>
          <ac:spMkLst>
            <pc:docMk/>
            <pc:sldMk cId="1042110634" sldId="263"/>
            <ac:spMk id="14" creationId="{01D116A7-AFB1-42AB-911B-2959306A29D1}"/>
          </ac:spMkLst>
        </pc:spChg>
        <pc:spChg chg="add mod">
          <ac:chgData name="昇 井上" userId="41f7cb6301f82dfc" providerId="LiveId" clId="{096AB354-3C75-42D9-A348-DD634D37E420}" dt="2021-12-23T09:18:34.424" v="1033" actId="1076"/>
          <ac:spMkLst>
            <pc:docMk/>
            <pc:sldMk cId="1042110634" sldId="263"/>
            <ac:spMk id="15" creationId="{B96506D5-8AFE-4BEE-953E-A30EF4650F9D}"/>
          </ac:spMkLst>
        </pc:spChg>
        <pc:spChg chg="add mod">
          <ac:chgData name="昇 井上" userId="41f7cb6301f82dfc" providerId="LiveId" clId="{096AB354-3C75-42D9-A348-DD634D37E420}" dt="2021-12-22T06:39:23.460" v="752" actId="20577"/>
          <ac:spMkLst>
            <pc:docMk/>
            <pc:sldMk cId="1042110634" sldId="263"/>
            <ac:spMk id="16" creationId="{ECDEB8D5-CAF0-45AF-92F8-707F74E8526B}"/>
          </ac:spMkLst>
        </pc:spChg>
        <pc:picChg chg="del">
          <ac:chgData name="昇 井上" userId="41f7cb6301f82dfc" providerId="LiveId" clId="{096AB354-3C75-42D9-A348-DD634D37E420}" dt="2021-12-22T06:36:57.262" v="670" actId="478"/>
          <ac:picMkLst>
            <pc:docMk/>
            <pc:sldMk cId="1042110634" sldId="263"/>
            <ac:picMk id="9" creationId="{CA584F34-A085-4CF2-A9FF-7AD4946CCD6D}"/>
          </ac:picMkLst>
        </pc:picChg>
        <pc:picChg chg="add mod modCrop">
          <ac:chgData name="昇 井上" userId="41f7cb6301f82dfc" providerId="LiveId" clId="{096AB354-3C75-42D9-A348-DD634D37E420}" dt="2021-12-22T06:37:49.419" v="691" actId="1076"/>
          <ac:picMkLst>
            <pc:docMk/>
            <pc:sldMk cId="1042110634" sldId="263"/>
            <ac:picMk id="13" creationId="{CD95D30F-53A5-4574-B49F-A1C70EF76E1F}"/>
          </ac:picMkLst>
        </pc:picChg>
      </pc:sldChg>
      <pc:sldChg chg="addSp delSp modSp add mod">
        <pc:chgData name="昇 井上" userId="41f7cb6301f82dfc" providerId="LiveId" clId="{096AB354-3C75-42D9-A348-DD634D37E420}" dt="2021-12-23T08:58:55.160" v="973"/>
        <pc:sldMkLst>
          <pc:docMk/>
          <pc:sldMk cId="1498712591" sldId="264"/>
        </pc:sldMkLst>
        <pc:spChg chg="mod">
          <ac:chgData name="昇 井上" userId="41f7cb6301f82dfc" providerId="LiveId" clId="{096AB354-3C75-42D9-A348-DD634D37E420}" dt="2021-12-23T08:36:57.460" v="775" actId="20577"/>
          <ac:spMkLst>
            <pc:docMk/>
            <pc:sldMk cId="1498712591" sldId="264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1498712591" sldId="264"/>
            <ac:spMk id="8" creationId="{541073D7-9212-48F1-B7EE-9579FC7307F1}"/>
          </ac:spMkLst>
        </pc:spChg>
        <pc:spChg chg="mod">
          <ac:chgData name="昇 井上" userId="41f7cb6301f82dfc" providerId="LiveId" clId="{096AB354-3C75-42D9-A348-DD634D37E420}" dt="2021-12-23T08:40:34.834" v="827" actId="20577"/>
          <ac:spMkLst>
            <pc:docMk/>
            <pc:sldMk cId="1498712591" sldId="264"/>
            <ac:spMk id="14" creationId="{01D116A7-AFB1-42AB-911B-2959306A29D1}"/>
          </ac:spMkLst>
        </pc:spChg>
        <pc:spChg chg="mod">
          <ac:chgData name="昇 井上" userId="41f7cb6301f82dfc" providerId="LiveId" clId="{096AB354-3C75-42D9-A348-DD634D37E420}" dt="2021-12-23T08:40:19.256" v="788"/>
          <ac:spMkLst>
            <pc:docMk/>
            <pc:sldMk cId="1498712591" sldId="264"/>
            <ac:spMk id="16" creationId="{ECDEB8D5-CAF0-45AF-92F8-707F74E8526B}"/>
          </ac:spMkLst>
        </pc:spChg>
        <pc:picChg chg="add mod modCrop">
          <ac:chgData name="昇 井上" userId="41f7cb6301f82dfc" providerId="LiveId" clId="{096AB354-3C75-42D9-A348-DD634D37E420}" dt="2021-12-23T08:40:08.459" v="787" actId="1076"/>
          <ac:picMkLst>
            <pc:docMk/>
            <pc:sldMk cId="1498712591" sldId="264"/>
            <ac:picMk id="9" creationId="{715715F6-6E1C-45EE-80C9-C20A25CF1DCD}"/>
          </ac:picMkLst>
        </pc:picChg>
        <pc:picChg chg="del">
          <ac:chgData name="昇 井上" userId="41f7cb6301f82dfc" providerId="LiveId" clId="{096AB354-3C75-42D9-A348-DD634D37E420}" dt="2021-12-23T08:39:32.986" v="776" actId="478"/>
          <ac:picMkLst>
            <pc:docMk/>
            <pc:sldMk cId="1498712591" sldId="264"/>
            <ac:picMk id="13" creationId="{CD95D30F-53A5-4574-B49F-A1C70EF76E1F}"/>
          </ac:picMkLst>
        </pc:picChg>
      </pc:sldChg>
      <pc:sldChg chg="addSp delSp modSp add mod">
        <pc:chgData name="昇 井上" userId="41f7cb6301f82dfc" providerId="LiveId" clId="{096AB354-3C75-42D9-A348-DD634D37E420}" dt="2021-12-23T08:58:55.160" v="973"/>
        <pc:sldMkLst>
          <pc:docMk/>
          <pc:sldMk cId="449683441" sldId="265"/>
        </pc:sldMkLst>
        <pc:spChg chg="mod">
          <ac:chgData name="昇 井上" userId="41f7cb6301f82dfc" providerId="LiveId" clId="{096AB354-3C75-42D9-A348-DD634D37E420}" dt="2021-12-23T08:40:54.977" v="841" actId="20577"/>
          <ac:spMkLst>
            <pc:docMk/>
            <pc:sldMk cId="449683441" sldId="265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449683441" sldId="265"/>
            <ac:spMk id="8" creationId="{541073D7-9212-48F1-B7EE-9579FC7307F1}"/>
          </ac:spMkLst>
        </pc:spChg>
        <pc:spChg chg="del mod">
          <ac:chgData name="昇 井上" userId="41f7cb6301f82dfc" providerId="LiveId" clId="{096AB354-3C75-42D9-A348-DD634D37E420}" dt="2021-12-23T08:48:58.776" v="899" actId="478"/>
          <ac:spMkLst>
            <pc:docMk/>
            <pc:sldMk cId="449683441" sldId="265"/>
            <ac:spMk id="14" creationId="{01D116A7-AFB1-42AB-911B-2959306A29D1}"/>
          </ac:spMkLst>
        </pc:spChg>
        <pc:spChg chg="mod">
          <ac:chgData name="昇 井上" userId="41f7cb6301f82dfc" providerId="LiveId" clId="{096AB354-3C75-42D9-A348-DD634D37E420}" dt="2021-12-23T08:45:17.751" v="882" actId="20577"/>
          <ac:spMkLst>
            <pc:docMk/>
            <pc:sldMk cId="449683441" sldId="265"/>
            <ac:spMk id="16" creationId="{ECDEB8D5-CAF0-45AF-92F8-707F74E8526B}"/>
          </ac:spMkLst>
        </pc:spChg>
        <pc:picChg chg="del">
          <ac:chgData name="昇 井上" userId="41f7cb6301f82dfc" providerId="LiveId" clId="{096AB354-3C75-42D9-A348-DD634D37E420}" dt="2021-12-23T08:42:02.255" v="842" actId="478"/>
          <ac:picMkLst>
            <pc:docMk/>
            <pc:sldMk cId="449683441" sldId="265"/>
            <ac:picMk id="9" creationId="{715715F6-6E1C-45EE-80C9-C20A25CF1DCD}"/>
          </ac:picMkLst>
        </pc:picChg>
        <pc:picChg chg="add del mod modCrop">
          <ac:chgData name="昇 井上" userId="41f7cb6301f82dfc" providerId="LiveId" clId="{096AB354-3C75-42D9-A348-DD634D37E420}" dt="2021-12-23T08:48:44.743" v="890" actId="478"/>
          <ac:picMkLst>
            <pc:docMk/>
            <pc:sldMk cId="449683441" sldId="265"/>
            <ac:picMk id="13" creationId="{EF6A9A2F-D2EF-4909-B1B5-7F667CA6DE86}"/>
          </ac:picMkLst>
        </pc:picChg>
        <pc:picChg chg="add mod modCrop">
          <ac:chgData name="昇 井上" userId="41f7cb6301f82dfc" providerId="LiveId" clId="{096AB354-3C75-42D9-A348-DD634D37E420}" dt="2021-12-23T08:48:50.427" v="897" actId="1076"/>
          <ac:picMkLst>
            <pc:docMk/>
            <pc:sldMk cId="449683441" sldId="265"/>
            <ac:picMk id="17" creationId="{81C15471-4214-459D-826B-99A2D021182C}"/>
          </ac:picMkLst>
        </pc:picChg>
      </pc:sldChg>
      <pc:sldChg chg="addSp delSp modSp add mod ord">
        <pc:chgData name="昇 井上" userId="41f7cb6301f82dfc" providerId="LiveId" clId="{096AB354-3C75-42D9-A348-DD634D37E420}" dt="2021-12-23T09:01:06.948" v="1015" actId="20577"/>
        <pc:sldMkLst>
          <pc:docMk/>
          <pc:sldMk cId="3111576561" sldId="266"/>
        </pc:sldMkLst>
        <pc:spChg chg="mod">
          <ac:chgData name="昇 井上" userId="41f7cb6301f82dfc" providerId="LiveId" clId="{096AB354-3C75-42D9-A348-DD634D37E420}" dt="2021-12-23T08:49:36.367" v="937" actId="20577"/>
          <ac:spMkLst>
            <pc:docMk/>
            <pc:sldMk cId="3111576561" sldId="266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3111576561" sldId="266"/>
            <ac:spMk id="8" creationId="{541073D7-9212-48F1-B7EE-9579FC7307F1}"/>
          </ac:spMkLst>
        </pc:spChg>
        <pc:spChg chg="mod">
          <ac:chgData name="昇 井上" userId="41f7cb6301f82dfc" providerId="LiveId" clId="{096AB354-3C75-42D9-A348-DD634D37E420}" dt="2021-12-23T09:01:06.948" v="1015" actId="20577"/>
          <ac:spMkLst>
            <pc:docMk/>
            <pc:sldMk cId="3111576561" sldId="266"/>
            <ac:spMk id="16" creationId="{ECDEB8D5-CAF0-45AF-92F8-707F74E8526B}"/>
          </ac:spMkLst>
        </pc:spChg>
        <pc:picChg chg="add mod modCrop">
          <ac:chgData name="昇 井上" userId="41f7cb6301f82dfc" providerId="LiveId" clId="{096AB354-3C75-42D9-A348-DD634D37E420}" dt="2021-12-23T08:53:47.700" v="948" actId="1076"/>
          <ac:picMkLst>
            <pc:docMk/>
            <pc:sldMk cId="3111576561" sldId="266"/>
            <ac:picMk id="9" creationId="{A0117997-CC52-464C-9B6E-1E8C78BBFCD0}"/>
          </ac:picMkLst>
        </pc:picChg>
        <pc:picChg chg="add del mod">
          <ac:chgData name="昇 井上" userId="41f7cb6301f82dfc" providerId="LiveId" clId="{096AB354-3C75-42D9-A348-DD634D37E420}" dt="2021-12-23T08:57:56.036" v="966" actId="21"/>
          <ac:picMkLst>
            <pc:docMk/>
            <pc:sldMk cId="3111576561" sldId="266"/>
            <ac:picMk id="14" creationId="{66273A7F-0369-4D21-B2FF-CBEE7B5F3D88}"/>
          </ac:picMkLst>
        </pc:picChg>
        <pc:picChg chg="del">
          <ac:chgData name="昇 井上" userId="41f7cb6301f82dfc" providerId="LiveId" clId="{096AB354-3C75-42D9-A348-DD634D37E420}" dt="2021-12-23T08:49:38.637" v="938" actId="478"/>
          <ac:picMkLst>
            <pc:docMk/>
            <pc:sldMk cId="3111576561" sldId="266"/>
            <ac:picMk id="17" creationId="{81C15471-4214-459D-826B-99A2D021182C}"/>
          </ac:picMkLst>
        </pc:picChg>
        <pc:picChg chg="add mod modCrop">
          <ac:chgData name="昇 井上" userId="41f7cb6301f82dfc" providerId="LiveId" clId="{096AB354-3C75-42D9-A348-DD634D37E420}" dt="2021-12-23T09:00:57.321" v="1012" actId="1076"/>
          <ac:picMkLst>
            <pc:docMk/>
            <pc:sldMk cId="3111576561" sldId="266"/>
            <ac:picMk id="18" creationId="{1B0DDD04-9674-4CE3-AD5A-9B2541CC0783}"/>
          </ac:picMkLst>
        </pc:picChg>
      </pc:sldChg>
      <pc:sldChg chg="addSp delSp modSp add mod">
        <pc:chgData name="昇 井上" userId="41f7cb6301f82dfc" providerId="LiveId" clId="{096AB354-3C75-42D9-A348-DD634D37E420}" dt="2021-12-23T08:59:24.337" v="991" actId="20577"/>
        <pc:sldMkLst>
          <pc:docMk/>
          <pc:sldMk cId="1739210442" sldId="267"/>
        </pc:sldMkLst>
        <pc:spChg chg="mod">
          <ac:chgData name="昇 井上" userId="41f7cb6301f82dfc" providerId="LiveId" clId="{096AB354-3C75-42D9-A348-DD634D37E420}" dt="2021-12-23T08:59:24.337" v="991" actId="20577"/>
          <ac:spMkLst>
            <pc:docMk/>
            <pc:sldMk cId="1739210442" sldId="267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1739210442" sldId="267"/>
            <ac:spMk id="8" creationId="{541073D7-9212-48F1-B7EE-9579FC7307F1}"/>
          </ac:spMkLst>
        </pc:spChg>
        <pc:spChg chg="mod">
          <ac:chgData name="昇 井上" userId="41f7cb6301f82dfc" providerId="LiveId" clId="{096AB354-3C75-42D9-A348-DD634D37E420}" dt="2021-12-23T08:58:16.705" v="972" actId="20577"/>
          <ac:spMkLst>
            <pc:docMk/>
            <pc:sldMk cId="1739210442" sldId="267"/>
            <ac:spMk id="16" creationId="{ECDEB8D5-CAF0-45AF-92F8-707F74E8526B}"/>
          </ac:spMkLst>
        </pc:spChg>
        <pc:picChg chg="del">
          <ac:chgData name="昇 井上" userId="41f7cb6301f82dfc" providerId="LiveId" clId="{096AB354-3C75-42D9-A348-DD634D37E420}" dt="2021-12-23T08:58:01.559" v="969" actId="478"/>
          <ac:picMkLst>
            <pc:docMk/>
            <pc:sldMk cId="1739210442" sldId="267"/>
            <ac:picMk id="9" creationId="{A0117997-CC52-464C-9B6E-1E8C78BBFCD0}"/>
          </ac:picMkLst>
        </pc:picChg>
        <pc:picChg chg="del">
          <ac:chgData name="昇 井上" userId="41f7cb6301f82dfc" providerId="LiveId" clId="{096AB354-3C75-42D9-A348-DD634D37E420}" dt="2021-12-23T08:57:51.863" v="965" actId="478"/>
          <ac:picMkLst>
            <pc:docMk/>
            <pc:sldMk cId="1739210442" sldId="267"/>
            <ac:picMk id="14" creationId="{66273A7F-0369-4D21-B2FF-CBEE7B5F3D88}"/>
          </ac:picMkLst>
        </pc:picChg>
        <pc:picChg chg="add mod">
          <ac:chgData name="昇 井上" userId="41f7cb6301f82dfc" providerId="LiveId" clId="{096AB354-3C75-42D9-A348-DD634D37E420}" dt="2021-12-23T08:58:04.778" v="970" actId="1076"/>
          <ac:picMkLst>
            <pc:docMk/>
            <pc:sldMk cId="1739210442" sldId="267"/>
            <ac:picMk id="15" creationId="{1C07BBE4-4AE4-49FB-BEB8-BF7794196B6C}"/>
          </ac:picMkLst>
        </pc:picChg>
      </pc:sldChg>
      <pc:sldChg chg="addSp modSp new mod">
        <pc:chgData name="昇 井上" userId="41f7cb6301f82dfc" providerId="LiveId" clId="{096AB354-3C75-42D9-A348-DD634D37E420}" dt="2022-01-06T04:57:08.138" v="1106" actId="20577"/>
        <pc:sldMkLst>
          <pc:docMk/>
          <pc:sldMk cId="1887390332" sldId="268"/>
        </pc:sldMkLst>
        <pc:spChg chg="mod">
          <ac:chgData name="昇 井上" userId="41f7cb6301f82dfc" providerId="LiveId" clId="{096AB354-3C75-42D9-A348-DD634D37E420}" dt="2021-12-23T09:13:48.736" v="1030" actId="20577"/>
          <ac:spMkLst>
            <pc:docMk/>
            <pc:sldMk cId="1887390332" sldId="268"/>
            <ac:spMk id="2" creationId="{B701DA52-5E80-4380-A36D-263376C3667B}"/>
          </ac:spMkLst>
        </pc:spChg>
        <pc:spChg chg="add mod">
          <ac:chgData name="昇 井上" userId="41f7cb6301f82dfc" providerId="LiveId" clId="{096AB354-3C75-42D9-A348-DD634D37E420}" dt="2022-01-06T04:57:08.138" v="1106" actId="20577"/>
          <ac:spMkLst>
            <pc:docMk/>
            <pc:sldMk cId="1887390332" sldId="268"/>
            <ac:spMk id="3" creationId="{A9346051-5430-43CA-95CF-F5F3E462AAE8}"/>
          </ac:spMkLst>
        </pc:spChg>
      </pc:sldChg>
    </pc:docChg>
  </pc:docChgLst>
  <pc:docChgLst>
    <pc:chgData name="昇 井上" userId="41f7cb6301f82dfc" providerId="LiveId" clId="{385A7E26-344E-45FC-ADFA-EA3D4175B87D}"/>
    <pc:docChg chg="undo custSel addSld delSld modSld">
      <pc:chgData name="昇 井上" userId="41f7cb6301f82dfc" providerId="LiveId" clId="{385A7E26-344E-45FC-ADFA-EA3D4175B87D}" dt="2022-02-02T06:32:29.231" v="200" actId="20577"/>
      <pc:docMkLst>
        <pc:docMk/>
      </pc:docMkLst>
      <pc:sldChg chg="addSp modSp mod">
        <pc:chgData name="昇 井上" userId="41f7cb6301f82dfc" providerId="LiveId" clId="{385A7E26-344E-45FC-ADFA-EA3D4175B87D}" dt="2022-01-13T09:05:16.323" v="30" actId="20577"/>
        <pc:sldMkLst>
          <pc:docMk/>
          <pc:sldMk cId="3140777990" sldId="260"/>
        </pc:sldMkLst>
        <pc:spChg chg="add mod">
          <ac:chgData name="昇 井上" userId="41f7cb6301f82dfc" providerId="LiveId" clId="{385A7E26-344E-45FC-ADFA-EA3D4175B87D}" dt="2022-01-12T06:22:52.144" v="2"/>
          <ac:spMkLst>
            <pc:docMk/>
            <pc:sldMk cId="3140777990" sldId="260"/>
            <ac:spMk id="14" creationId="{6F4E8609-1353-40E6-9392-DB5C11DAD017}"/>
          </ac:spMkLst>
        </pc:spChg>
        <pc:spChg chg="add mod">
          <ac:chgData name="昇 井上" userId="41f7cb6301f82dfc" providerId="LiveId" clId="{385A7E26-344E-45FC-ADFA-EA3D4175B87D}" dt="2022-01-13T09:05:16.323" v="30" actId="20577"/>
          <ac:spMkLst>
            <pc:docMk/>
            <pc:sldMk cId="3140777990" sldId="260"/>
            <ac:spMk id="16" creationId="{468061B4-5311-4595-A67B-7A1321872A3D}"/>
          </ac:spMkLst>
        </pc:spChg>
      </pc:sldChg>
      <pc:sldChg chg="modSp mod">
        <pc:chgData name="昇 井上" userId="41f7cb6301f82dfc" providerId="LiveId" clId="{385A7E26-344E-45FC-ADFA-EA3D4175B87D}" dt="2022-01-31T05:05:39.690" v="70" actId="14100"/>
        <pc:sldMkLst>
          <pc:docMk/>
          <pc:sldMk cId="3313499804" sldId="262"/>
        </pc:sldMkLst>
        <pc:spChg chg="mod">
          <ac:chgData name="昇 井上" userId="41f7cb6301f82dfc" providerId="LiveId" clId="{385A7E26-344E-45FC-ADFA-EA3D4175B87D}" dt="2022-01-13T05:47:37.330" v="7" actId="20577"/>
          <ac:spMkLst>
            <pc:docMk/>
            <pc:sldMk cId="3313499804" sldId="262"/>
            <ac:spMk id="16" creationId="{ED42C489-9520-4AF1-AF83-AEDCAAFE1175}"/>
          </ac:spMkLst>
        </pc:spChg>
        <pc:picChg chg="mod">
          <ac:chgData name="昇 井上" userId="41f7cb6301f82dfc" providerId="LiveId" clId="{385A7E26-344E-45FC-ADFA-EA3D4175B87D}" dt="2022-01-31T05:05:39.690" v="70" actId="14100"/>
          <ac:picMkLst>
            <pc:docMk/>
            <pc:sldMk cId="3313499804" sldId="262"/>
            <ac:picMk id="13" creationId="{2F6668D6-76F1-4527-ABF6-014D9240B63A}"/>
          </ac:picMkLst>
        </pc:picChg>
      </pc:sldChg>
      <pc:sldChg chg="addSp delSp modSp mod">
        <pc:chgData name="昇 井上" userId="41f7cb6301f82dfc" providerId="LiveId" clId="{385A7E26-344E-45FC-ADFA-EA3D4175B87D}" dt="2022-02-01T04:48:05.177" v="130" actId="14100"/>
        <pc:sldMkLst>
          <pc:docMk/>
          <pc:sldMk cId="1042110634" sldId="263"/>
        </pc:sldMkLst>
        <pc:spChg chg="del mod">
          <ac:chgData name="昇 井上" userId="41f7cb6301f82dfc" providerId="LiveId" clId="{385A7E26-344E-45FC-ADFA-EA3D4175B87D}" dt="2022-02-01T04:47:41.298" v="123" actId="478"/>
          <ac:spMkLst>
            <pc:docMk/>
            <pc:sldMk cId="1042110634" sldId="263"/>
            <ac:spMk id="14" creationId="{01D116A7-AFB1-42AB-911B-2959306A29D1}"/>
          </ac:spMkLst>
        </pc:spChg>
        <pc:spChg chg="del">
          <ac:chgData name="昇 井上" userId="41f7cb6301f82dfc" providerId="LiveId" clId="{385A7E26-344E-45FC-ADFA-EA3D4175B87D}" dt="2022-02-01T04:47:43.300" v="125" actId="478"/>
          <ac:spMkLst>
            <pc:docMk/>
            <pc:sldMk cId="1042110634" sldId="263"/>
            <ac:spMk id="15" creationId="{B96506D5-8AFE-4BEE-953E-A30EF4650F9D}"/>
          </ac:spMkLst>
        </pc:spChg>
        <pc:spChg chg="mod">
          <ac:chgData name="昇 井上" userId="41f7cb6301f82dfc" providerId="LiveId" clId="{385A7E26-344E-45FC-ADFA-EA3D4175B87D}" dt="2022-02-01T04:47:38.069" v="121" actId="20577"/>
          <ac:spMkLst>
            <pc:docMk/>
            <pc:sldMk cId="1042110634" sldId="263"/>
            <ac:spMk id="16" creationId="{ECDEB8D5-CAF0-45AF-92F8-707F74E8526B}"/>
          </ac:spMkLst>
        </pc:spChg>
        <pc:picChg chg="add mod">
          <ac:chgData name="昇 井上" userId="41f7cb6301f82dfc" providerId="LiveId" clId="{385A7E26-344E-45FC-ADFA-EA3D4175B87D}" dt="2022-02-01T04:48:05.177" v="130" actId="14100"/>
          <ac:picMkLst>
            <pc:docMk/>
            <pc:sldMk cId="1042110634" sldId="263"/>
            <ac:picMk id="9" creationId="{C222CD58-3700-4042-B32B-ACFD894C584E}"/>
          </ac:picMkLst>
        </pc:picChg>
        <pc:picChg chg="del">
          <ac:chgData name="昇 井上" userId="41f7cb6301f82dfc" providerId="LiveId" clId="{385A7E26-344E-45FC-ADFA-EA3D4175B87D}" dt="2022-02-01T04:47:41.926" v="124" actId="478"/>
          <ac:picMkLst>
            <pc:docMk/>
            <pc:sldMk cId="1042110634" sldId="263"/>
            <ac:picMk id="13" creationId="{CD95D30F-53A5-4574-B49F-A1C70EF76E1F}"/>
          </ac:picMkLst>
        </pc:picChg>
      </pc:sldChg>
      <pc:sldChg chg="modSp del mod">
        <pc:chgData name="昇 井上" userId="41f7cb6301f82dfc" providerId="LiveId" clId="{385A7E26-344E-45FC-ADFA-EA3D4175B87D}" dt="2022-02-02T02:48:27.678" v="142" actId="47"/>
        <pc:sldMkLst>
          <pc:docMk/>
          <pc:sldMk cId="1498712591" sldId="264"/>
        </pc:sldMkLst>
        <pc:spChg chg="mod">
          <ac:chgData name="昇 井上" userId="41f7cb6301f82dfc" providerId="LiveId" clId="{385A7E26-344E-45FC-ADFA-EA3D4175B87D}" dt="2022-02-02T01:54:43.058" v="131" actId="20577"/>
          <ac:spMkLst>
            <pc:docMk/>
            <pc:sldMk cId="1498712591" sldId="264"/>
            <ac:spMk id="16" creationId="{ECDEB8D5-CAF0-45AF-92F8-707F74E8526B}"/>
          </ac:spMkLst>
        </pc:spChg>
      </pc:sldChg>
      <pc:sldChg chg="addSp delSp modSp mod">
        <pc:chgData name="昇 井上" userId="41f7cb6301f82dfc" providerId="LiveId" clId="{385A7E26-344E-45FC-ADFA-EA3D4175B87D}" dt="2022-01-25T09:40:51.882" v="38" actId="478"/>
        <pc:sldMkLst>
          <pc:docMk/>
          <pc:sldMk cId="3111576561" sldId="266"/>
        </pc:sldMkLst>
        <pc:spChg chg="mod">
          <ac:chgData name="昇 井上" userId="41f7cb6301f82dfc" providerId="LiveId" clId="{385A7E26-344E-45FC-ADFA-EA3D4175B87D}" dt="2022-01-25T09:39:33.483" v="34" actId="20577"/>
          <ac:spMkLst>
            <pc:docMk/>
            <pc:sldMk cId="3111576561" sldId="266"/>
            <ac:spMk id="16" creationId="{ECDEB8D5-CAF0-45AF-92F8-707F74E8526B}"/>
          </ac:spMkLst>
        </pc:spChg>
        <pc:picChg chg="del">
          <ac:chgData name="昇 井上" userId="41f7cb6301f82dfc" providerId="LiveId" clId="{385A7E26-344E-45FC-ADFA-EA3D4175B87D}" dt="2022-01-25T09:40:51.882" v="38" actId="478"/>
          <ac:picMkLst>
            <pc:docMk/>
            <pc:sldMk cId="3111576561" sldId="266"/>
            <ac:picMk id="9" creationId="{A0117997-CC52-464C-9B6E-1E8C78BBFCD0}"/>
          </ac:picMkLst>
        </pc:picChg>
        <pc:picChg chg="add mod">
          <ac:chgData name="昇 井上" userId="41f7cb6301f82dfc" providerId="LiveId" clId="{385A7E26-344E-45FC-ADFA-EA3D4175B87D}" dt="2022-01-25T09:40:48.257" v="37" actId="1076"/>
          <ac:picMkLst>
            <pc:docMk/>
            <pc:sldMk cId="3111576561" sldId="266"/>
            <ac:picMk id="13" creationId="{261562E3-15FC-4984-B58B-3A40DDC9E328}"/>
          </ac:picMkLst>
        </pc:picChg>
      </pc:sldChg>
      <pc:sldChg chg="addSp modSp mod">
        <pc:chgData name="昇 井上" userId="41f7cb6301f82dfc" providerId="LiveId" clId="{385A7E26-344E-45FC-ADFA-EA3D4175B87D}" dt="2022-02-02T06:32:29.231" v="200" actId="20577"/>
        <pc:sldMkLst>
          <pc:docMk/>
          <pc:sldMk cId="1739210442" sldId="267"/>
        </pc:sldMkLst>
        <pc:spChg chg="add mod">
          <ac:chgData name="昇 井上" userId="41f7cb6301f82dfc" providerId="LiveId" clId="{385A7E26-344E-45FC-ADFA-EA3D4175B87D}" dt="2022-02-02T06:32:29.231" v="200" actId="20577"/>
          <ac:spMkLst>
            <pc:docMk/>
            <pc:sldMk cId="1739210442" sldId="267"/>
            <ac:spMk id="13" creationId="{72B08954-8C02-4E83-A838-A585E5BAD2F0}"/>
          </ac:spMkLst>
        </pc:spChg>
      </pc:sldChg>
      <pc:sldChg chg="addSp delSp modSp add mod">
        <pc:chgData name="昇 井上" userId="41f7cb6301f82dfc" providerId="LiveId" clId="{385A7E26-344E-45FC-ADFA-EA3D4175B87D}" dt="2022-01-26T08:54:06.473" v="67" actId="1076"/>
        <pc:sldMkLst>
          <pc:docMk/>
          <pc:sldMk cId="3463584589" sldId="269"/>
        </pc:sldMkLst>
        <pc:spChg chg="mod">
          <ac:chgData name="昇 井上" userId="41f7cb6301f82dfc" providerId="LiveId" clId="{385A7E26-344E-45FC-ADFA-EA3D4175B87D}" dt="2022-01-26T08:53:00.922" v="47" actId="20577"/>
          <ac:spMkLst>
            <pc:docMk/>
            <pc:sldMk cId="3463584589" sldId="269"/>
            <ac:spMk id="2" creationId="{A6D62B81-A4E9-493B-9B99-625AAD109786}"/>
          </ac:spMkLst>
        </pc:spChg>
        <pc:spChg chg="mod">
          <ac:chgData name="昇 井上" userId="41f7cb6301f82dfc" providerId="LiveId" clId="{385A7E26-344E-45FC-ADFA-EA3D4175B87D}" dt="2022-01-26T08:53:41.580" v="62" actId="20577"/>
          <ac:spMkLst>
            <pc:docMk/>
            <pc:sldMk cId="3463584589" sldId="269"/>
            <ac:spMk id="16" creationId="{ECDEB8D5-CAF0-45AF-92F8-707F74E8526B}"/>
          </ac:spMkLst>
        </pc:spChg>
        <pc:picChg chg="add mod">
          <ac:chgData name="昇 井上" userId="41f7cb6301f82dfc" providerId="LiveId" clId="{385A7E26-344E-45FC-ADFA-EA3D4175B87D}" dt="2022-01-26T08:54:06.473" v="67" actId="1076"/>
          <ac:picMkLst>
            <pc:docMk/>
            <pc:sldMk cId="3463584589" sldId="269"/>
            <ac:picMk id="9" creationId="{D66FA8EC-852F-4E22-9E9B-84FEE3B234E3}"/>
          </ac:picMkLst>
        </pc:picChg>
        <pc:picChg chg="del">
          <ac:chgData name="昇 井上" userId="41f7cb6301f82dfc" providerId="LiveId" clId="{385A7E26-344E-45FC-ADFA-EA3D4175B87D}" dt="2022-01-26T08:53:04.566" v="48" actId="478"/>
          <ac:picMkLst>
            <pc:docMk/>
            <pc:sldMk cId="3463584589" sldId="269"/>
            <ac:picMk id="13" creationId="{261562E3-15FC-4984-B58B-3A40DDC9E328}"/>
          </ac:picMkLst>
        </pc:picChg>
        <pc:picChg chg="del">
          <ac:chgData name="昇 井上" userId="41f7cb6301f82dfc" providerId="LiveId" clId="{385A7E26-344E-45FC-ADFA-EA3D4175B87D}" dt="2022-01-26T08:53:09.148" v="50" actId="478"/>
          <ac:picMkLst>
            <pc:docMk/>
            <pc:sldMk cId="3463584589" sldId="269"/>
            <ac:picMk id="18" creationId="{1B0DDD04-9674-4CE3-AD5A-9B2541CC0783}"/>
          </ac:picMkLst>
        </pc:picChg>
      </pc:sldChg>
      <pc:sldChg chg="addSp delSp modSp add mod">
        <pc:chgData name="昇 井上" userId="41f7cb6301f82dfc" providerId="LiveId" clId="{385A7E26-344E-45FC-ADFA-EA3D4175B87D}" dt="2022-01-31T05:07:48.815" v="88" actId="1076"/>
        <pc:sldMkLst>
          <pc:docMk/>
          <pc:sldMk cId="810357910" sldId="270"/>
        </pc:sldMkLst>
        <pc:spChg chg="mod">
          <ac:chgData name="昇 井上" userId="41f7cb6301f82dfc" providerId="LiveId" clId="{385A7E26-344E-45FC-ADFA-EA3D4175B87D}" dt="2022-01-31T05:05:52.650" v="82" actId="20577"/>
          <ac:spMkLst>
            <pc:docMk/>
            <pc:sldMk cId="810357910" sldId="270"/>
            <ac:spMk id="2" creationId="{A6D62B81-A4E9-493B-9B99-625AAD109786}"/>
          </ac:spMkLst>
        </pc:spChg>
        <pc:spChg chg="mod">
          <ac:chgData name="昇 井上" userId="41f7cb6301f82dfc" providerId="LiveId" clId="{385A7E26-344E-45FC-ADFA-EA3D4175B87D}" dt="2022-01-31T05:07:02.918" v="84" actId="20577"/>
          <ac:spMkLst>
            <pc:docMk/>
            <pc:sldMk cId="810357910" sldId="270"/>
            <ac:spMk id="16" creationId="{ED42C489-9520-4AF1-AF83-AEDCAAFE1175}"/>
          </ac:spMkLst>
        </pc:spChg>
        <pc:picChg chg="del">
          <ac:chgData name="昇 井上" userId="41f7cb6301f82dfc" providerId="LiveId" clId="{385A7E26-344E-45FC-ADFA-EA3D4175B87D}" dt="2022-01-31T05:05:46.959" v="72" actId="478"/>
          <ac:picMkLst>
            <pc:docMk/>
            <pc:sldMk cId="810357910" sldId="270"/>
            <ac:picMk id="9" creationId="{CA584F34-A085-4CF2-A9FF-7AD4946CCD6D}"/>
          </ac:picMkLst>
        </pc:picChg>
        <pc:picChg chg="del">
          <ac:chgData name="昇 井上" userId="41f7cb6301f82dfc" providerId="LiveId" clId="{385A7E26-344E-45FC-ADFA-EA3D4175B87D}" dt="2022-01-31T05:05:48.229" v="73" actId="478"/>
          <ac:picMkLst>
            <pc:docMk/>
            <pc:sldMk cId="810357910" sldId="270"/>
            <ac:picMk id="13" creationId="{2F6668D6-76F1-4527-ABF6-014D9240B63A}"/>
          </ac:picMkLst>
        </pc:picChg>
        <pc:picChg chg="add mod">
          <ac:chgData name="昇 井上" userId="41f7cb6301f82dfc" providerId="LiveId" clId="{385A7E26-344E-45FC-ADFA-EA3D4175B87D}" dt="2022-01-31T05:07:48.815" v="88" actId="1076"/>
          <ac:picMkLst>
            <pc:docMk/>
            <pc:sldMk cId="810357910" sldId="270"/>
            <ac:picMk id="14" creationId="{ADCC1CBF-D7EC-4280-93F9-4CAF16F271EF}"/>
          </ac:picMkLst>
        </pc:picChg>
      </pc:sldChg>
      <pc:sldChg chg="modSp add del mod">
        <pc:chgData name="昇 井上" userId="41f7cb6301f82dfc" providerId="LiveId" clId="{385A7E26-344E-45FC-ADFA-EA3D4175B87D}" dt="2022-01-26T08:53:18.290" v="54"/>
        <pc:sldMkLst>
          <pc:docMk/>
          <pc:sldMk cId="3717144584" sldId="270"/>
        </pc:sldMkLst>
        <pc:picChg chg="mod">
          <ac:chgData name="昇 井上" userId="41f7cb6301f82dfc" providerId="LiveId" clId="{385A7E26-344E-45FC-ADFA-EA3D4175B87D}" dt="2022-01-26T08:53:16.508" v="53" actId="1076"/>
          <ac:picMkLst>
            <pc:docMk/>
            <pc:sldMk cId="3717144584" sldId="270"/>
            <ac:picMk id="13" creationId="{261562E3-15FC-4984-B58B-3A40DDC9E328}"/>
          </ac:picMkLst>
        </pc:picChg>
      </pc:sldChg>
      <pc:sldChg chg="addSp delSp modSp add mod">
        <pc:chgData name="昇 井上" userId="41f7cb6301f82dfc" providerId="LiveId" clId="{385A7E26-344E-45FC-ADFA-EA3D4175B87D}" dt="2022-01-31T05:13:04.591" v="118" actId="1076"/>
        <pc:sldMkLst>
          <pc:docMk/>
          <pc:sldMk cId="2170766443" sldId="271"/>
        </pc:sldMkLst>
        <pc:spChg chg="mod">
          <ac:chgData name="昇 井上" userId="41f7cb6301f82dfc" providerId="LiveId" clId="{385A7E26-344E-45FC-ADFA-EA3D4175B87D}" dt="2022-01-31T05:11:35.668" v="101" actId="20577"/>
          <ac:spMkLst>
            <pc:docMk/>
            <pc:sldMk cId="2170766443" sldId="271"/>
            <ac:spMk id="2" creationId="{A6D62B81-A4E9-493B-9B99-625AAD109786}"/>
          </ac:spMkLst>
        </pc:spChg>
        <pc:spChg chg="del">
          <ac:chgData name="昇 井上" userId="41f7cb6301f82dfc" providerId="LiveId" clId="{385A7E26-344E-45FC-ADFA-EA3D4175B87D}" dt="2022-01-31T05:12:17.745" v="110" actId="478"/>
          <ac:spMkLst>
            <pc:docMk/>
            <pc:sldMk cId="2170766443" sldId="271"/>
            <ac:spMk id="14" creationId="{01D116A7-AFB1-42AB-911B-2959306A29D1}"/>
          </ac:spMkLst>
        </pc:spChg>
        <pc:spChg chg="del mod">
          <ac:chgData name="昇 井上" userId="41f7cb6301f82dfc" providerId="LiveId" clId="{385A7E26-344E-45FC-ADFA-EA3D4175B87D}" dt="2022-01-31T05:12:16.040" v="109" actId="478"/>
          <ac:spMkLst>
            <pc:docMk/>
            <pc:sldMk cId="2170766443" sldId="271"/>
            <ac:spMk id="15" creationId="{B96506D5-8AFE-4BEE-953E-A30EF4650F9D}"/>
          </ac:spMkLst>
        </pc:spChg>
        <pc:spChg chg="mod">
          <ac:chgData name="昇 井上" userId="41f7cb6301f82dfc" providerId="LiveId" clId="{385A7E26-344E-45FC-ADFA-EA3D4175B87D}" dt="2022-01-31T05:11:52.205" v="106" actId="20577"/>
          <ac:spMkLst>
            <pc:docMk/>
            <pc:sldMk cId="2170766443" sldId="271"/>
            <ac:spMk id="16" creationId="{ECDEB8D5-CAF0-45AF-92F8-707F74E8526B}"/>
          </ac:spMkLst>
        </pc:spChg>
        <pc:picChg chg="add mod">
          <ac:chgData name="昇 井上" userId="41f7cb6301f82dfc" providerId="LiveId" clId="{385A7E26-344E-45FC-ADFA-EA3D4175B87D}" dt="2022-01-31T05:13:04.591" v="118" actId="1076"/>
          <ac:picMkLst>
            <pc:docMk/>
            <pc:sldMk cId="2170766443" sldId="271"/>
            <ac:picMk id="9" creationId="{1100ABE5-B178-4B0F-8D2A-AC531D713CE8}"/>
          </ac:picMkLst>
        </pc:picChg>
        <pc:picChg chg="del">
          <ac:chgData name="昇 井上" userId="41f7cb6301f82dfc" providerId="LiveId" clId="{385A7E26-344E-45FC-ADFA-EA3D4175B87D}" dt="2022-01-31T05:11:55.126" v="107" actId="478"/>
          <ac:picMkLst>
            <pc:docMk/>
            <pc:sldMk cId="2170766443" sldId="271"/>
            <ac:picMk id="13" creationId="{CD95D30F-53A5-4574-B49F-A1C70EF76E1F}"/>
          </ac:picMkLst>
        </pc:picChg>
      </pc:sldChg>
      <pc:sldChg chg="add del">
        <pc:chgData name="昇 井上" userId="41f7cb6301f82dfc" providerId="LiveId" clId="{385A7E26-344E-45FC-ADFA-EA3D4175B87D}" dt="2022-01-31T05:12:44.006" v="112"/>
        <pc:sldMkLst>
          <pc:docMk/>
          <pc:sldMk cId="827983134" sldId="272"/>
        </pc:sldMkLst>
      </pc:sldChg>
      <pc:sldChg chg="add">
        <pc:chgData name="昇 井上" userId="41f7cb6301f82dfc" providerId="LiveId" clId="{385A7E26-344E-45FC-ADFA-EA3D4175B87D}" dt="2022-02-01T04:47:29.230" v="119"/>
        <pc:sldMkLst>
          <pc:docMk/>
          <pc:sldMk cId="1073098587" sldId="272"/>
        </pc:sldMkLst>
      </pc:sldChg>
      <pc:sldChg chg="modSp add mod">
        <pc:chgData name="昇 井上" userId="41f7cb6301f82dfc" providerId="LiveId" clId="{385A7E26-344E-45FC-ADFA-EA3D4175B87D}" dt="2022-02-02T02:48:45.752" v="148" actId="20577"/>
        <pc:sldMkLst>
          <pc:docMk/>
          <pc:sldMk cId="3657073987" sldId="273"/>
        </pc:sldMkLst>
        <pc:spChg chg="mod">
          <ac:chgData name="昇 井上" userId="41f7cb6301f82dfc" providerId="LiveId" clId="{385A7E26-344E-45FC-ADFA-EA3D4175B87D}" dt="2022-02-02T02:48:09.181" v="141" actId="20577"/>
          <ac:spMkLst>
            <pc:docMk/>
            <pc:sldMk cId="3657073987" sldId="273"/>
            <ac:spMk id="2" creationId="{A6D62B81-A4E9-493B-9B99-625AAD109786}"/>
          </ac:spMkLst>
        </pc:spChg>
        <pc:spChg chg="mod">
          <ac:chgData name="昇 井上" userId="41f7cb6301f82dfc" providerId="LiveId" clId="{385A7E26-344E-45FC-ADFA-EA3D4175B87D}" dt="2022-02-02T02:48:45.752" v="148" actId="20577"/>
          <ac:spMkLst>
            <pc:docMk/>
            <pc:sldMk cId="3657073987" sldId="273"/>
            <ac:spMk id="16" creationId="{ECDEB8D5-CAF0-45AF-92F8-707F74E8526B}"/>
          </ac:spMkLst>
        </pc:spChg>
      </pc:sldChg>
    </pc:docChg>
  </pc:docChgLst>
  <pc:docChgLst>
    <pc:chgData name="昇 井上" userId="41f7cb6301f82dfc" providerId="LiveId" clId="{692AB82E-6D6C-4BB8-B63C-9C3B39534256}"/>
    <pc:docChg chg="modSld">
      <pc:chgData name="昇 井上" userId="41f7cb6301f82dfc" providerId="LiveId" clId="{692AB82E-6D6C-4BB8-B63C-9C3B39534256}" dt="2022-03-01T07:09:19.095" v="44" actId="20577"/>
      <pc:docMkLst>
        <pc:docMk/>
      </pc:docMkLst>
      <pc:sldChg chg="modSp mod">
        <pc:chgData name="昇 井上" userId="41f7cb6301f82dfc" providerId="LiveId" clId="{692AB82E-6D6C-4BB8-B63C-9C3B39534256}" dt="2022-03-01T07:09:19.095" v="44" actId="20577"/>
        <pc:sldMkLst>
          <pc:docMk/>
          <pc:sldMk cId="1887390332" sldId="268"/>
        </pc:sldMkLst>
        <pc:spChg chg="mod">
          <ac:chgData name="昇 井上" userId="41f7cb6301f82dfc" providerId="LiveId" clId="{692AB82E-6D6C-4BB8-B63C-9C3B39534256}" dt="2022-03-01T07:09:19.095" v="44" actId="20577"/>
          <ac:spMkLst>
            <pc:docMk/>
            <pc:sldMk cId="1887390332" sldId="268"/>
            <ac:spMk id="3" creationId="{A9346051-5430-43CA-95CF-F5F3E462AAE8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F45973-588C-463C-B51C-B1203F596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DA1A6EC-5F88-42A9-9E5E-DA06F55F7F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0113698-63EF-419C-A097-9F84CC150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2022/3/1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9E78E7-9903-46D9-99FC-3D4DAE65A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7F69B5-A09A-4356-BC7C-6D8E19D7C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6147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0C4B97-C351-4407-9508-D245B8598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98998E3-C00D-4D0A-845E-726E901C8D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98615D-CD0C-4219-987F-DA38D80D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2022/3/1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06C1AF3-CC14-4B47-8865-2853876A4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37044F-197F-49CA-922F-5D6520B62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7592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B877A3E-55A6-4513-AC6F-4768C40D30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F686D57-E99C-430B-8BF9-6D38A28D00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CCC548C-5761-4BE9-B204-03BCE7D48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2022/3/1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6DBD53C-E9FD-4C2B-9A9D-9DFB229F3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E58470A-AA5F-408A-9FC5-9ECC65624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8233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6106A5-23DF-4114-BBE4-E6F03737F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D9C489C-C810-43B7-A725-95F26035D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9FBE559-A60A-4555-B22E-08B3AB583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2022/3/1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FBA7F6D-39CA-48C5-B947-54B89E5A1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84B75F5-50A8-4BDC-9E1D-F6D989B5E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002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513084-E404-4A23-A239-4CDF23968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954C0A2-F669-45DE-B8B5-74A8C3DFC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E773916-4D8A-4C1C-AD13-D3A003B2F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2022/3/1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DF67DDE-48DA-472C-B32D-1DBF27256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EADC1B-C835-48D1-85AA-F946C1787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0965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31A82C-37CE-4A04-9B53-DB2864A88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25394F-DED0-4B33-8943-4E67330C23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E0B32CA-9FEE-42C2-B442-E7C9EC1C9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15FDC5E-52B1-46A1-81EF-B5FCA07FC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2022/3/1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FAAC377-1CF4-4280-A70F-6FBC90504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835D854-74A4-4D9F-9CA0-D1724F89C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8214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92456E-99DA-44FB-A85E-CB82FFF25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F8E9B3D-2A66-418A-B39B-0374D64F6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5655977-BF28-4783-91CB-BFD4EF097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B9946EB-FDEB-48A6-B878-0A6FAF6425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42AE150-D098-49EF-9903-609D9B3E82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3BF035B-2931-45F8-B673-E15428E86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2022/3/1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01281E4-6D8E-463F-95BD-D4C977AC3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DEE730D-4FFE-4C20-A9A2-36DCD2F4B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064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7443D7-E33B-429D-A5CC-6C839F260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16F67BB-87B3-4CD2-BC3D-64D3AF5D8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2022/3/1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507D9AF-7CEE-4526-963A-2B15187ED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F19557A-79D6-44E3-BB82-6F6AD0D97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1397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FD0A67D-7D62-4415-A495-D14443888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2022/3/1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80CA974-3B18-4C25-8483-0B35287B5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ABF7F46-7A82-41B5-B4B3-9EBB01CD8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2555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30BFE6-971C-41C7-AEB2-F03B16B77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54F311-D8BB-4148-891F-12DFC88FE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44D7A84-40BD-433F-90D0-364EFE15F1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124CEDB-344B-4926-9F0F-900DC2AA4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2022/3/1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A3A4420-9160-42E1-9459-E4895236F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B3D1273-D1B7-4CCD-AD93-C8631D49F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4169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079FFA-709E-4FA2-9385-E1881C2A6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F9D93BA-7CD1-40CB-86AF-73A5769F53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E0FC87-B09B-44FA-BA35-2D60471C6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BA9F940-E259-4542-A528-5161A937C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2022/3/1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0558253-B591-4803-B46B-CDF53D7CA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B343EBF-6574-4DFE-ACE1-528D533D8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0638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8C67908-6124-4A15-A9E0-32191E29F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B094E32-A1DD-4C17-9EDE-B2226CF20E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8F452D-11A4-431F-975E-0ED73AB523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A65BC3-9FB6-4593-88EB-4A0EB142E705}" type="datetimeFigureOut">
              <a:rPr kumimoji="1" lang="ja-JP" altLang="en-US" smtClean="0"/>
              <a:t>2022/3/1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9E8789B-E4F3-43B3-BBD3-46C06EDA78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6DFFC6-2610-49AD-8538-3265AA1418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2262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www.ikkousha.com/menu#ramen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anashi-food.com/search_machida.html" TargetMode="External"/><Relationship Id="rId2" Type="http://schemas.openxmlformats.org/officeDocument/2006/relationships/hyperlink" Target="https://menya-bibiri.net/sho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ak-ramen.jp/" TargetMode="External"/><Relationship Id="rId2" Type="http://schemas.openxmlformats.org/officeDocument/2006/relationships/hyperlink" Target="http://sumoji.jp/index.html#to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oyahinaya-hachi.owst.jp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nden.co.jp/recruit/arbeit-part/" TargetMode="External"/><Relationship Id="rId2" Type="http://schemas.openxmlformats.org/officeDocument/2006/relationships/hyperlink" Target="https://ichiran-arbeit.net/jobfind-pc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nanashifood-recruit.jp/job/-/info/list?es=01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eak-ramen.jp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onden.co.jp/recruit/arbeit-part/" TargetMode="External"/><Relationship Id="rId3" Type="http://schemas.openxmlformats.org/officeDocument/2006/relationships/hyperlink" Target="https://www.eak-ramen.jp/" TargetMode="External"/><Relationship Id="rId7" Type="http://schemas.openxmlformats.org/officeDocument/2006/relationships/hyperlink" Target="https://oyahinaya-hachi.owst.jp/" TargetMode="External"/><Relationship Id="rId2" Type="http://schemas.openxmlformats.org/officeDocument/2006/relationships/hyperlink" Target="https://menya-bibiri.net/sho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chiran-arbeit.net/jobfind-pc/" TargetMode="External"/><Relationship Id="rId5" Type="http://schemas.openxmlformats.org/officeDocument/2006/relationships/hyperlink" Target="http://sumoji.jp/index.html#top" TargetMode="External"/><Relationship Id="rId4" Type="http://schemas.openxmlformats.org/officeDocument/2006/relationships/hyperlink" Target="http://www.aji1000.co.jp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yodai-marugen.jp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fujin-nara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www.ikkousha.com/commitment#commitment-method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www.yamaokaya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ak-ramen.jp/menu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ACBD84-89B0-49B9-A19D-AA59104F2E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ポートフォリオ作成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4A44023-C876-4615-8256-9E7E038A6E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/>
              <a:t>井上　昇</a:t>
            </a:r>
          </a:p>
        </p:txBody>
      </p:sp>
    </p:spTree>
    <p:extLst>
      <p:ext uri="{BB962C8B-B14F-4D97-AF65-F5344CB8AC3E}">
        <p14:creationId xmlns:p14="http://schemas.microsoft.com/office/powerpoint/2010/main" val="2659688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lang="ja-JP" altLang="en-US" sz="3600" dirty="0"/>
              <a:t>お品書き詳細</a:t>
            </a:r>
            <a:endParaRPr kumimoji="1" lang="ja-JP" altLang="en-US" sz="36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2"/>
              </a:rPr>
              <a:t>https://www.ikkousha.com/menu#ramen</a:t>
            </a:r>
            <a:endParaRPr lang="en-US" altLang="ja-JP" dirty="0"/>
          </a:p>
          <a:p>
            <a:endParaRPr lang="en-US" altLang="ja-JP" dirty="0"/>
          </a:p>
          <a:p>
            <a:endParaRPr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1100ABE5-B178-4B0F-8D2A-AC531D713C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881" y="3520899"/>
            <a:ext cx="5311806" cy="2987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7664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kumimoji="1" lang="ja-JP" altLang="en-US" sz="3600" dirty="0"/>
              <a:t>アクセス詳細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1D116A7-AFB1-42AB-911B-2959306A29D1}"/>
              </a:ext>
            </a:extLst>
          </p:cNvPr>
          <p:cNvSpPr txBox="1"/>
          <p:nvPr/>
        </p:nvSpPr>
        <p:spPr>
          <a:xfrm>
            <a:off x="1254710" y="3622043"/>
            <a:ext cx="1589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googlemap</a:t>
            </a:r>
            <a:r>
              <a:rPr kumimoji="1" lang="ja-JP" altLang="en-US" dirty="0"/>
              <a:t>を導入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2"/>
              </a:rPr>
              <a:t>https://menya-bibiri.net/shop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>
                <a:hlinkClick r:id="rId3"/>
              </a:rPr>
              <a:t>http://www.nanashi-food.com/search_machida.html</a:t>
            </a:r>
            <a:endParaRPr lang="en-US" altLang="ja-JP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715715F6-6E1C-45EE-80C9-C20A25CF1D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013" b="4208"/>
          <a:stretch/>
        </p:blipFill>
        <p:spPr>
          <a:xfrm>
            <a:off x="3253666" y="3205597"/>
            <a:ext cx="6256424" cy="3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0739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lang="ja-JP" altLang="en-US" sz="3600" dirty="0"/>
              <a:t>お知らせ</a:t>
            </a:r>
            <a:endParaRPr kumimoji="1" lang="ja-JP" altLang="en-US" sz="36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2"/>
              </a:rPr>
              <a:t>http://sumoji.jp/index.html#top</a:t>
            </a:r>
            <a:endParaRPr lang="en-US" altLang="ja-JP" dirty="0"/>
          </a:p>
          <a:p>
            <a:r>
              <a:rPr lang="en-US" altLang="ja-JP" dirty="0">
                <a:hlinkClick r:id="rId3"/>
              </a:rPr>
              <a:t>https://www.eak-ramen.jp/</a:t>
            </a:r>
            <a:endParaRPr lang="en-US" altLang="ja-JP" dirty="0"/>
          </a:p>
          <a:p>
            <a:endParaRPr lang="en-US" altLang="ja-JP" dirty="0"/>
          </a:p>
          <a:p>
            <a:endParaRPr lang="ja-JP" altLang="en-US" dirty="0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81C15471-4214-459D-826B-99A2D02118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456" b="24530"/>
          <a:stretch/>
        </p:blipFill>
        <p:spPr>
          <a:xfrm>
            <a:off x="3141825" y="3282943"/>
            <a:ext cx="7570273" cy="187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834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lang="ja-JP" altLang="en-US" sz="3600" dirty="0"/>
              <a:t>クーポン</a:t>
            </a:r>
            <a:endParaRPr kumimoji="1" lang="ja-JP" altLang="en-US" sz="36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2"/>
              </a:rPr>
              <a:t>https://oyahinaya-hachi.owst.jp/</a:t>
            </a:r>
            <a:endParaRPr lang="en-US" altLang="ja-JP" dirty="0"/>
          </a:p>
          <a:p>
            <a:endParaRPr lang="ja-JP" altLang="en-US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1C07BBE4-4AE4-49FB-BEB8-BF7794196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577" y="2165292"/>
            <a:ext cx="6882066" cy="3871161"/>
          </a:xfrm>
          <a:prstGeom prst="rect">
            <a:avLst/>
          </a:prstGeom>
        </p:spPr>
      </p:pic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72B08954-8C02-4E83-A838-A585E5BAD2F0}"/>
              </a:ext>
            </a:extLst>
          </p:cNvPr>
          <p:cNvSpPr txBox="1"/>
          <p:nvPr/>
        </p:nvSpPr>
        <p:spPr>
          <a:xfrm>
            <a:off x="1074198" y="3429000"/>
            <a:ext cx="2743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クリックしたら</a:t>
            </a:r>
            <a:endParaRPr lang="en-US" altLang="ja-JP" dirty="0"/>
          </a:p>
          <a:p>
            <a:r>
              <a:rPr lang="ja-JP" altLang="en-US" dirty="0"/>
              <a:t>フェードインで</a:t>
            </a:r>
            <a:endParaRPr lang="en-US" altLang="ja-JP"/>
          </a:p>
          <a:p>
            <a:r>
              <a:rPr lang="ja-JP" altLang="en-US"/>
              <a:t>全画面表示</a:t>
            </a:r>
            <a:endParaRPr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392104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kumimoji="1" lang="ja-JP" altLang="en-US" sz="3600" dirty="0"/>
              <a:t>アルバイト募集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2"/>
              </a:rPr>
              <a:t>https://ichiran-arbeit.net/jobfind-pc/</a:t>
            </a:r>
            <a:endParaRPr lang="en-US" altLang="ja-JP" dirty="0"/>
          </a:p>
          <a:p>
            <a:r>
              <a:rPr lang="en-US" altLang="ja-JP" dirty="0">
                <a:hlinkClick r:id="rId3"/>
              </a:rPr>
              <a:t>https://www.tonden.co.jp/recruit/arbeit-part/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>
                <a:hlinkClick r:id="rId4"/>
              </a:rPr>
              <a:t>https://nanashifood-recruit.jp/job/-/info/list?es=01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ja-JP" altLang="en-US" dirty="0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1B0DDD04-9674-4CE3-AD5A-9B2541CC07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41"/>
          <a:stretch/>
        </p:blipFill>
        <p:spPr>
          <a:xfrm>
            <a:off x="5565202" y="5428397"/>
            <a:ext cx="2412123" cy="130606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261562E3-15FC-4984-B58B-3A40DDC9E3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9144" y="2476870"/>
            <a:ext cx="6827380" cy="452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76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kumimoji="1" lang="ja-JP" altLang="en-US" sz="3600" dirty="0"/>
              <a:t>フッター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2"/>
              </a:rPr>
              <a:t>https://www.eak-ramen.jp/</a:t>
            </a:r>
            <a:endParaRPr lang="en-US" altLang="ja-JP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66FA8EC-852F-4E22-9E9B-84FEE3B23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666" y="3334293"/>
            <a:ext cx="7041472" cy="180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845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01DA52-5E80-4380-A36D-263376C36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VD</a:t>
            </a:r>
            <a:r>
              <a:rPr kumimoji="1" lang="ja-JP" altLang="en-US" dirty="0"/>
              <a:t>テイスト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9346051-5430-43CA-95CF-F5F3E462AAE8}"/>
              </a:ext>
            </a:extLst>
          </p:cNvPr>
          <p:cNvSpPr txBox="1"/>
          <p:nvPr/>
        </p:nvSpPr>
        <p:spPr>
          <a:xfrm>
            <a:off x="838200" y="1690688"/>
            <a:ext cx="10515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黒や茶色をベースとした木目調な感じ</a:t>
            </a:r>
            <a:endParaRPr kumimoji="1" lang="en-US" altLang="ja-JP" dirty="0"/>
          </a:p>
          <a:p>
            <a:r>
              <a:rPr lang="ja-JP" altLang="en-US"/>
              <a:t>焦げ赤をメインカラーとした配色</a:t>
            </a:r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7390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8BE38A-1354-4782-A029-F760FA538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i="0" dirty="0">
                <a:solidFill>
                  <a:srgbClr val="333333"/>
                </a:solidFill>
                <a:effectLst/>
                <a:latin typeface="Roboto Slab"/>
              </a:rPr>
              <a:t>自己紹介（プロフィール）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3CD93B6-BA4B-4D5F-A1AB-C13BD49C6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名前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生年月日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顔写真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過去経歴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スキルセット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資格・使用可能ツール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自身の強みと具体的なエピソード（自己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ヒラギノ角ゴ ProN"/>
              </a:rPr>
              <a:t>PR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）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21266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ED8FD4-781A-4DB0-96C6-52B25F811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>
                <a:solidFill>
                  <a:srgbClr val="333333"/>
                </a:solidFill>
                <a:latin typeface="Roboto Slab"/>
              </a:rPr>
              <a:t>ラーメン店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Roboto Slab"/>
              </a:rPr>
              <a:t>（架空のサイト作成）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62C6E7-6984-465F-B42F-073D063C9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フレームワーク作成</a:t>
            </a:r>
            <a:endParaRPr kumimoji="1" lang="en-US" altLang="ja-JP" dirty="0"/>
          </a:p>
          <a:p>
            <a:r>
              <a:rPr kumimoji="1" lang="ja-JP" altLang="en-US" dirty="0"/>
              <a:t>他のウェブサイトを参考にする</a:t>
            </a:r>
            <a:endParaRPr kumimoji="1" lang="en-US" altLang="ja-JP" dirty="0"/>
          </a:p>
          <a:p>
            <a:r>
              <a:rPr kumimoji="1" lang="ja-JP" altLang="en-US" dirty="0"/>
              <a:t>コーディング</a:t>
            </a:r>
          </a:p>
        </p:txBody>
      </p:sp>
    </p:spTree>
    <p:extLst>
      <p:ext uri="{BB962C8B-B14F-4D97-AF65-F5344CB8AC3E}">
        <p14:creationId xmlns:p14="http://schemas.microsoft.com/office/powerpoint/2010/main" val="20942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CFCF45-0A5E-447D-87E4-F9015144D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ラーメン店参考</a:t>
            </a:r>
            <a:r>
              <a:rPr kumimoji="1" lang="en-US" altLang="ja-JP" dirty="0"/>
              <a:t>URL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57207D0-4F6A-4E0B-8780-E3D52A9BE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>
                <a:hlinkClick r:id="rId2"/>
              </a:rPr>
              <a:t>https://menya-bibiri.net/shop/</a:t>
            </a:r>
            <a:endParaRPr kumimoji="1" lang="en-US" altLang="ja-JP" dirty="0"/>
          </a:p>
          <a:p>
            <a:r>
              <a:rPr kumimoji="1" lang="en-US" altLang="ja-JP" dirty="0">
                <a:hlinkClick r:id="rId3"/>
              </a:rPr>
              <a:t>https://www.eak-ramen.jp/</a:t>
            </a:r>
            <a:endParaRPr kumimoji="1" lang="en-US" altLang="ja-JP" dirty="0"/>
          </a:p>
          <a:p>
            <a:r>
              <a:rPr kumimoji="1" lang="en-US" altLang="ja-JP" dirty="0">
                <a:hlinkClick r:id="rId4"/>
              </a:rPr>
              <a:t>http://www.aji1000.co.jp/</a:t>
            </a:r>
            <a:endParaRPr kumimoji="1" lang="en-US" altLang="ja-JP" dirty="0"/>
          </a:p>
          <a:p>
            <a:r>
              <a:rPr kumimoji="1" lang="en-US" altLang="ja-JP" dirty="0">
                <a:hlinkClick r:id="rId5"/>
              </a:rPr>
              <a:t>http://sumoji.jp/index.html#top</a:t>
            </a:r>
            <a:endParaRPr kumimoji="1" lang="en-US" altLang="ja-JP" dirty="0"/>
          </a:p>
          <a:p>
            <a:r>
              <a:rPr kumimoji="1" lang="en-US" altLang="ja-JP" dirty="0">
                <a:hlinkClick r:id="rId6"/>
              </a:rPr>
              <a:t>https://ichiran-arbeit.net/jobfind-pc/</a:t>
            </a:r>
            <a:endParaRPr kumimoji="1" lang="en-US" altLang="ja-JP" dirty="0"/>
          </a:p>
          <a:p>
            <a:r>
              <a:rPr lang="en-US" altLang="ja-JP" dirty="0">
                <a:hlinkClick r:id="rId7"/>
              </a:rPr>
              <a:t>https://oyahinaya-hachi.owst.jp/</a:t>
            </a:r>
            <a:endParaRPr lang="en-US" altLang="ja-JP" dirty="0"/>
          </a:p>
          <a:p>
            <a:r>
              <a:rPr lang="en-US" altLang="ja-JP" dirty="0">
                <a:hlinkClick r:id="rId8"/>
              </a:rPr>
              <a:t>https://www.tonden.co.jp/recruit/arbeit-part/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7678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kumimoji="1" lang="ja-JP" altLang="en-US" sz="3600" dirty="0"/>
              <a:t>ヘッダー～メインビジュアル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967ED5A-89F6-4E89-B1E1-9D2423914812}"/>
              </a:ext>
            </a:extLst>
          </p:cNvPr>
          <p:cNvSpPr txBox="1"/>
          <p:nvPr/>
        </p:nvSpPr>
        <p:spPr>
          <a:xfrm>
            <a:off x="3537751" y="3361074"/>
            <a:ext cx="493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メインビジュアルスライダー</a:t>
            </a:r>
            <a:endParaRPr kumimoji="1" lang="ja-JP" altLang="en-US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701AAB88-2F7F-43D2-BB48-B9DD48A54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20" b="11197"/>
          <a:stretch/>
        </p:blipFill>
        <p:spPr>
          <a:xfrm>
            <a:off x="3429369" y="3957662"/>
            <a:ext cx="5333261" cy="2384434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F4E8609-1353-40E6-9392-DB5C11DAD017}"/>
              </a:ext>
            </a:extLst>
          </p:cNvPr>
          <p:cNvSpPr txBox="1"/>
          <p:nvPr/>
        </p:nvSpPr>
        <p:spPr>
          <a:xfrm>
            <a:off x="-61775" y="3597189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https://www.webdesignleaves.com/pr/plugins/swiper_js.html</a:t>
            </a:r>
            <a:endParaRPr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68061B4-5311-4595-A67B-7A1321872A3D}"/>
              </a:ext>
            </a:extLst>
          </p:cNvPr>
          <p:cNvSpPr txBox="1"/>
          <p:nvPr/>
        </p:nvSpPr>
        <p:spPr>
          <a:xfrm>
            <a:off x="-89147" y="4997220"/>
            <a:ext cx="6152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ハンバーガーメニュー</a:t>
            </a:r>
            <a:endParaRPr lang="en-US" altLang="ja-JP" dirty="0"/>
          </a:p>
          <a:p>
            <a:r>
              <a:rPr lang="ja-JP" altLang="en-US" dirty="0"/>
              <a:t>https://crestadesign.org/humbarger/#i-2</a:t>
            </a:r>
          </a:p>
        </p:txBody>
      </p:sp>
    </p:spTree>
    <p:extLst>
      <p:ext uri="{BB962C8B-B14F-4D97-AF65-F5344CB8AC3E}">
        <p14:creationId xmlns:p14="http://schemas.microsoft.com/office/powerpoint/2010/main" val="3140777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kumimoji="1" lang="ja-JP" altLang="en-US" sz="3600" dirty="0"/>
              <a:t>こだわり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CA584F34-A085-4CF2-A9FF-7AD4946CCD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73" b="4769"/>
          <a:stretch/>
        </p:blipFill>
        <p:spPr>
          <a:xfrm>
            <a:off x="2074142" y="3276482"/>
            <a:ext cx="7570273" cy="3230228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D42C489-9520-4AF1-AF83-AEDCAAFE1175}"/>
              </a:ext>
            </a:extLst>
          </p:cNvPr>
          <p:cNvSpPr txBox="1"/>
          <p:nvPr/>
        </p:nvSpPr>
        <p:spPr>
          <a:xfrm>
            <a:off x="105052" y="5064593"/>
            <a:ext cx="27432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3"/>
              </a:rPr>
              <a:t>https://www.syodai-marugen.jp/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>
                <a:hlinkClick r:id="rId4"/>
              </a:rPr>
              <a:t>https://fujin-nara.com/</a:t>
            </a:r>
            <a:endParaRPr lang="en-US" altLang="ja-JP" dirty="0"/>
          </a:p>
          <a:p>
            <a:endParaRPr lang="en-US" altLang="ja-JP" dirty="0"/>
          </a:p>
          <a:p>
            <a:endParaRPr lang="ja-JP" altLang="en-US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2F6668D6-76F1-4527-ABF6-014D9240B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81383" y="1327415"/>
            <a:ext cx="7824188" cy="4401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99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kumimoji="1" lang="ja-JP" altLang="en-US" sz="3600" dirty="0"/>
              <a:t>こだわり詳細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D42C489-9520-4AF1-AF83-AEDCAAFE1175}"/>
              </a:ext>
            </a:extLst>
          </p:cNvPr>
          <p:cNvSpPr txBox="1"/>
          <p:nvPr/>
        </p:nvSpPr>
        <p:spPr>
          <a:xfrm>
            <a:off x="105052" y="5064593"/>
            <a:ext cx="27432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2"/>
              </a:rPr>
              <a:t>https://www.ikkousha.com/commitment#commitment-method</a:t>
            </a:r>
            <a:endParaRPr lang="en-US" altLang="ja-JP" dirty="0"/>
          </a:p>
          <a:p>
            <a:endParaRPr lang="en-US" altLang="ja-JP" dirty="0"/>
          </a:p>
          <a:p>
            <a:endParaRPr lang="ja-JP" altLang="en-US" dirty="0"/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ADCC1CBF-D7EC-4280-93F9-4CAF16F27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3781" y="3311417"/>
            <a:ext cx="5452861" cy="3067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357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lang="ja-JP" altLang="en-US" sz="3600" dirty="0"/>
              <a:t>お品書き</a:t>
            </a:r>
            <a:endParaRPr kumimoji="1" lang="ja-JP" altLang="en-US" sz="36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2"/>
              </a:rPr>
              <a:t>https://www.yamaokaya.com/</a:t>
            </a:r>
            <a:endParaRPr lang="en-US" altLang="ja-JP" dirty="0"/>
          </a:p>
          <a:p>
            <a:endParaRPr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C222CD58-3700-4042-B32B-ACFD894C58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0562" y="3252286"/>
            <a:ext cx="5681709" cy="3195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21106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lang="ja-JP" altLang="en-US" sz="3600" dirty="0"/>
              <a:t>お品書き</a:t>
            </a:r>
            <a:endParaRPr kumimoji="1" lang="ja-JP" altLang="en-US" sz="36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CD95D30F-53A5-4574-B49F-A1C70EF76E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12557" r="22670" b="5113"/>
          <a:stretch/>
        </p:blipFill>
        <p:spPr>
          <a:xfrm>
            <a:off x="3671616" y="3227009"/>
            <a:ext cx="4848767" cy="3187132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1D116A7-AFB1-42AB-911B-2959306A29D1}"/>
              </a:ext>
            </a:extLst>
          </p:cNvPr>
          <p:cNvSpPr txBox="1"/>
          <p:nvPr/>
        </p:nvSpPr>
        <p:spPr>
          <a:xfrm>
            <a:off x="1254711" y="3649639"/>
            <a:ext cx="1589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メニュータブ切り替え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ja-JP" altLang="en-US" dirty="0">
                <a:hlinkClick r:id="rId3"/>
              </a:rPr>
              <a:t>https://www.eak-ramen.jp/menu</a:t>
            </a:r>
            <a:endParaRPr lang="en-US" altLang="ja-JP" dirty="0"/>
          </a:p>
          <a:p>
            <a:endParaRPr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96506D5-8AFE-4BEE-953E-A30EF4650F9D}"/>
              </a:ext>
            </a:extLst>
          </p:cNvPr>
          <p:cNvSpPr txBox="1"/>
          <p:nvPr/>
        </p:nvSpPr>
        <p:spPr>
          <a:xfrm>
            <a:off x="8651288" y="3326474"/>
            <a:ext cx="1589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メニュータブ切り替え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730985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679</Words>
  <Application>Microsoft Office PowerPoint</Application>
  <PresentationFormat>ワイド画面</PresentationFormat>
  <Paragraphs>123</Paragraphs>
  <Slides>16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16</vt:i4>
      </vt:variant>
    </vt:vector>
  </HeadingPairs>
  <TitlesOfParts>
    <vt:vector size="22" baseType="lpstr">
      <vt:lpstr>Roboto Slab</vt:lpstr>
      <vt:lpstr>ヒラギノ角ゴ ProN</vt:lpstr>
      <vt:lpstr>游ゴシック</vt:lpstr>
      <vt:lpstr>游ゴシック Light</vt:lpstr>
      <vt:lpstr>Arial</vt:lpstr>
      <vt:lpstr>Office テーマ</vt:lpstr>
      <vt:lpstr>ポートフォリオ作成</vt:lpstr>
      <vt:lpstr>自己紹介（プロフィール）</vt:lpstr>
      <vt:lpstr>ラーメン店（架空のサイト作成）</vt:lpstr>
      <vt:lpstr>ラーメン店参考URL</vt:lpstr>
      <vt:lpstr>ラーメン店フレームワーク ヘッダー～メインビジュアル</vt:lpstr>
      <vt:lpstr>ラーメン店フレームワーク こだわり</vt:lpstr>
      <vt:lpstr>ラーメン店フレームワーク こだわり詳細</vt:lpstr>
      <vt:lpstr>ラーメン店フレームワーク お品書き</vt:lpstr>
      <vt:lpstr>ラーメン店フレームワーク お品書き</vt:lpstr>
      <vt:lpstr>ラーメン店フレームワーク お品書き詳細</vt:lpstr>
      <vt:lpstr>ラーメン店フレームワーク アクセス詳細</vt:lpstr>
      <vt:lpstr>ラーメン店フレームワーク お知らせ</vt:lpstr>
      <vt:lpstr>ラーメン店フレームワーク クーポン</vt:lpstr>
      <vt:lpstr>ラーメン店フレームワーク アルバイト募集</vt:lpstr>
      <vt:lpstr>ラーメン店フレームワーク フッター</vt:lpstr>
      <vt:lpstr>VDテイスト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ポートフォリオ作成</dc:title>
  <dc:creator>昇 井上</dc:creator>
  <cp:lastModifiedBy>昇 井上</cp:lastModifiedBy>
  <cp:revision>14</cp:revision>
  <dcterms:created xsi:type="dcterms:W3CDTF">2021-12-22T02:45:30Z</dcterms:created>
  <dcterms:modified xsi:type="dcterms:W3CDTF">2022-03-01T07:09:20Z</dcterms:modified>
</cp:coreProperties>
</file>